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2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6" autoAdjust="0"/>
  </p:normalViewPr>
  <p:slideViewPr>
    <p:cSldViewPr snapToGrid="0">
      <p:cViewPr varScale="1">
        <p:scale>
          <a:sx n="81" d="100"/>
          <a:sy n="81" d="100"/>
        </p:scale>
        <p:origin x="126" y="5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47F6C-652A-4BA5-BD2A-27E71E014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F98B8-26BF-4DB1-8EE2-7AB9B0F64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5B6-D089-44F3-BB8E-090C6BEB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48D-F840-46F3-8061-EB43F1B7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9ABE8-271A-4168-AF2D-78820284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91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86DF-C637-4812-BF1F-DF3BB5BB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61DEF-B39E-4B5D-B5DC-996F69D42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4BE11-00D4-4A4B-B855-A4CA03F2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D7FAF-B074-4783-A23B-3DBFC15F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F301-3E66-49D7-AC80-5D79D7E17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83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B7454-1690-45D1-97C4-6F20EC1B8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8626E-371A-4802-9FCA-8031933C7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C560-5692-4DD0-9F11-81C09EC1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20A1-F239-41BF-80D6-13491D8B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02342-3D5A-404F-ABD3-5574D99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600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3494-EC62-4DB5-B9CD-4C18A0CCB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2E654-73DC-4B9B-8EF0-E040E2E6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8E8A2-648B-428F-8C26-E3965FAF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A4A17-95F5-45D4-B824-F75BB264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26E2D-7375-4520-A7B7-4E49DA82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67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E4A4-0FA9-4EA2-BB66-8A6A722DB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5340B-5F5F-4019-8D08-37D499AB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6EE52-8C1C-4DF7-94CC-0BBC999E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1F59-CAE0-4C1B-8A9C-C7E3D02E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7E95D-9DD6-429A-982F-24D1AFD39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55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F67C-0B7F-4174-B194-2F163C71A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39DFB-040A-4F27-9DA3-BDEBA9EE4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1FCC4-1779-4FD6-94FB-CFABF05D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157AF-84E0-4B29-B95D-1132BCC7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951C8-48A2-4C52-B390-1ED38A01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23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4613-7E30-4C60-B369-DA8299E3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3B87-5809-47B1-B80B-5BB332AF2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A2D37-0CCB-4E53-A099-1C9B7FFA0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D772C-68B2-492E-9DA6-51FB9BA8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68226-D6EC-4664-8015-81314BE8F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CDEA3-88A3-455B-B839-22F3D745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9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3E52-C24B-4247-AB76-20A814B64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8590B-D40B-4B02-8C56-AACF28426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02576-EF23-4550-8B40-BB4E5920C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46DB4-8199-4A5A-BC48-4F8CABE67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3468C-CAC5-41B0-B85C-C045B4629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1ED4F-4C84-4A10-AAB5-A5D57F04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0A606-5AD4-4573-9761-E270C382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31F45-A163-4DCF-9FBE-6A4010AB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60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10B4-CA3B-4370-9B9C-615516BB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BECF-EF55-48C6-AB60-533B71CD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959F5-F90A-4005-9C86-C099F2E0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6814D-B3D3-4055-A47D-03C51DC8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8CF3C-8932-43E2-A3D0-47371CC0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18A89B-7D34-4106-97F6-6AA2DDDC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E81C5-8E74-406E-8F88-EE84A6A0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31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9488-72EE-462C-87EF-BEB3F875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00C7-097E-49DB-89CB-991265B26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B804D-EF0C-4BAD-B36B-67BCDCEB8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A90B4-EDE4-4F58-96BE-51C6F239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DBA11-4C68-4808-8FBC-9DA3D31A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6693C-E1B8-4BC4-A553-8AD85659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93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618B2-3411-4249-A6BB-90303196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9374A-074C-45DB-A4CC-BA227985A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EF6E4-F7FE-453B-8900-9DE3FC76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831EA-B71F-4BDC-BF42-22344D482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7A3E6-4DB0-4FD5-AC1F-DA6DE220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779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379E6-6940-4BA4-A22D-0AC225FE0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93862-A517-4D41-8FBB-DE7A29637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83B2-FBC4-4258-B876-1A0BA6E2B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DB6C7-97D6-4588-846F-77E7CDCE2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58EC8-C460-4C7A-A319-24F6BAA5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F6FA3-55BE-4EBF-B692-A1249FD3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86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C839-BF4A-41E2-B04D-EA3DE9C2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943C6-34A0-485D-9F95-ACC124D87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04B7-E886-459F-B957-43A35EAF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47CAB-111E-4212-A411-29FB6146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4B44-6EF6-48A7-9E92-11D17986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55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3FDD8D-0413-445F-8946-EFF100150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1E6AC-5A6C-4DF1-BBDE-DBBE038EF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E5191-B8DA-4342-83BE-4DC2D8C5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BF690-2E48-4401-9CB3-0C082C92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3CB52-E3E2-4F4C-A5F5-8B9622DC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55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9E76-1B7C-48E1-A9D4-8DA8DB20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2A038-DB89-4EFD-AAAB-98350514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B6FBB-BBAD-4B76-B756-C98CDB4E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5D599-BD35-414B-B854-37DB115D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0A67D-D313-43DD-98BE-B5C6751A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27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D869E-3DFE-458E-8AB2-041E4701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046C-CD82-4CB1-BA78-ADF57CA97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50E8B-46D2-4CC7-A3C6-B7DF200C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519E5-C4B1-4519-AAB6-2270806B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38D1C-911D-4BC2-BCBF-032AB4BD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7A7D5-41C8-4029-9D01-A51DFD8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880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1E494-D7EB-45E3-9155-9177F71E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7515A-B93B-4D4F-A1A1-440FF394D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E9FF7-8505-46A9-98E9-2A59B8B88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FD44F-C4D4-4474-A1F1-BB6EC5E0D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37A93-B98F-4303-9B74-040D54BBF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83A33-35E7-49DD-B306-1569A737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57F850-0A0A-4239-AAA3-C8EC38E08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0AD34D-B088-43D2-8371-0346B5BD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38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2A101-1D68-44FF-86FB-C315F8E7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13948-B68C-487B-A6EA-FC48EDA4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368AA-0584-48EB-A3C1-7EA0778E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E4046-DBF5-4B9F-9B06-B7CA75D4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44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47725-8FC4-46C3-A9B2-DAF57BCA6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24A79-7D31-46BC-B444-8DEFFEEB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E9244-863E-4BAF-A281-A214CD73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06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4C6-4032-423A-BB57-A480CC156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35AC-D689-487E-9A52-707F0057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1FBCA-736B-4BC7-B789-4FECDA94D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8EC8B-FEE2-48CF-880B-272489BD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93FA5-C143-46A9-AC57-632CF1E7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AC558-6A6E-49F6-A873-A0612747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41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EA41-5D4C-495D-BED5-469900B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F8FA9-C722-4451-901F-85B6F7AA3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D8D62-B3E7-4331-B147-4A023056D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7325B-13CE-4512-9F24-CA079E4B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4AE65-8B85-4B70-A869-C08D87B2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7B57-0162-42EC-8C2C-ABC44762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82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7459D-18F1-4519-AAA6-36839595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21C05-57AF-40F4-A849-0E6AF81A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E6150-8CA9-42B4-A33C-09746A8EE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3400-66A1-4420-8CD0-0F51B3B8126E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DAA9-F57C-490F-95BA-F5B6F41BF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E14B0-992C-42B0-8428-9C0FED110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4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253CF-38E9-491B-B108-6639A82C0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797A4-9FD5-446F-879B-9DC8BEA48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AED35-AD83-4F64-8C7E-32E5EE983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840C-4D5F-4C06-99FB-8CDC2A3FE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0A770-F23B-4040-BF75-BB7F0DC6B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62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ku.it/summer-holidays-vmworld-and-tech-field-day-extra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B98DAB0-E95F-4459-A9BB-4BFB62D851D8}"/>
              </a:ext>
            </a:extLst>
          </p:cNvPr>
          <p:cNvSpPr txBox="1"/>
          <p:nvPr/>
        </p:nvSpPr>
        <p:spPr>
          <a:xfrm>
            <a:off x="0" y="-20746"/>
            <a:ext cx="12191999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Four Pillars of Wellbeing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F0F82-CDB5-406A-9934-F172E16E91D6}"/>
              </a:ext>
            </a:extLst>
          </p:cNvPr>
          <p:cNvSpPr txBox="1"/>
          <p:nvPr/>
        </p:nvSpPr>
        <p:spPr>
          <a:xfrm>
            <a:off x="0" y="6045299"/>
            <a:ext cx="12192000" cy="8156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Supporting our employees through their wellbeing journey… </a:t>
            </a:r>
          </a:p>
          <a:p>
            <a:r>
              <a: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Information available on </a:t>
            </a:r>
            <a:r>
              <a:rPr lang="en-GB" sz="1900" b="1" dirty="0" err="1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Mytoolkit</a:t>
            </a:r>
            <a:r>
              <a: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/Employee Health &amp; Wellbeing/Four Pillars of Wellbeing</a:t>
            </a:r>
            <a:endParaRPr lang="en-GB" sz="1900" b="1" dirty="0">
              <a:solidFill>
                <a:schemeClr val="accent6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A2CCA9-2F84-4F20-9FFD-E5131C54D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430" y="5185777"/>
            <a:ext cx="1769081" cy="16404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928606-18C4-48EF-AA82-D2885D3EA9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379" y="1155032"/>
            <a:ext cx="12047620" cy="38126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3397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drap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530F52-2EE2-4629-81C9-53BB4C7CE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39863"/>
            <a:ext cx="12192000" cy="68468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108BC9-CD7C-4CD7-A9E7-F0A284F17BA7}"/>
              </a:ext>
            </a:extLst>
          </p:cNvPr>
          <p:cNvSpPr txBox="1"/>
          <p:nvPr/>
        </p:nvSpPr>
        <p:spPr>
          <a:xfrm>
            <a:off x="0" y="104483"/>
            <a:ext cx="12192000" cy="64633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Healthy Working Lives – Summer Week  13- 17 June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D43DF-2AF5-402D-BC92-CA97A55C7662}"/>
              </a:ext>
            </a:extLst>
          </p:cNvPr>
          <p:cNvSpPr txBox="1"/>
          <p:nvPr/>
        </p:nvSpPr>
        <p:spPr>
          <a:xfrm>
            <a:off x="0" y="5997219"/>
            <a:ext cx="12298679" cy="95410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GB" sz="28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Further information on any of these events visit the Council’s Four Pillars of Wellbeing webpage or discuss with your line manager </a:t>
            </a:r>
            <a:endParaRPr lang="en-GB" sz="2400" b="1" dirty="0">
              <a:solidFill>
                <a:srgbClr val="70AD47">
                  <a:lumMod val="50000"/>
                </a:srgbClr>
              </a:solidFill>
              <a:latin typeface="Ink Free" panose="03080402000500000000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26880" y="30939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30C3C1-2D8C-4629-B4A1-9949A69B1954}"/>
              </a:ext>
            </a:extLst>
          </p:cNvPr>
          <p:cNvSpPr txBox="1"/>
          <p:nvPr/>
        </p:nvSpPr>
        <p:spPr>
          <a:xfrm>
            <a:off x="400256" y="1030948"/>
            <a:ext cx="338328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+mj-lt"/>
              </a:rPr>
              <a:t>Competitive Events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Steps in Work Challenge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Jog Scotland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Active Selfie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BE3C29-934C-4117-8C20-84D7B3668167}"/>
              </a:ext>
            </a:extLst>
          </p:cNvPr>
          <p:cNvSpPr txBox="1"/>
          <p:nvPr/>
        </p:nvSpPr>
        <p:spPr>
          <a:xfrm>
            <a:off x="4565976" y="1030948"/>
            <a:ext cx="338328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+mj-lt"/>
              </a:rPr>
              <a:t>In-Person Events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Work Place Chaplaincy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Financial Drop in Clinic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Andy Man’s Club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C77582-0230-4CC0-A90A-CB2DCA5A25D8}"/>
              </a:ext>
            </a:extLst>
          </p:cNvPr>
          <p:cNvSpPr txBox="1"/>
          <p:nvPr/>
        </p:nvSpPr>
        <p:spPr>
          <a:xfrm>
            <a:off x="8378988" y="1030948"/>
            <a:ext cx="3383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+mj-lt"/>
              </a:rPr>
              <a:t>Virtual Events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err="1">
                <a:solidFill>
                  <a:schemeClr val="accent1">
                    <a:lumMod val="50000"/>
                  </a:schemeClr>
                </a:solidFill>
              </a:rPr>
              <a:t>Deskercise</a:t>
            </a: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 with Physio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Cost of Living Workshop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Access to Work Session</a:t>
            </a:r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FFB6B3-1E7F-434D-A3DF-B906D09EF316}"/>
              </a:ext>
            </a:extLst>
          </p:cNvPr>
          <p:cNvSpPr txBox="1"/>
          <p:nvPr/>
        </p:nvSpPr>
        <p:spPr>
          <a:xfrm>
            <a:off x="400256" y="3780869"/>
            <a:ext cx="53721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+mj-lt"/>
              </a:rPr>
              <a:t>Other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Cancer Information &amp; Support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Exercise Webinars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Martin Lewis Podcasts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Men’s Health and Wellbeing videos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008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drap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500"/>
                            </p:stCondLst>
                            <p:childTnLst>
                              <p:par>
                                <p:cTn id="3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22" grpId="0"/>
      <p:bldP spid="23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3|2.4|2.2|2.6|2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STXinwei</vt:lpstr>
      <vt:lpstr>Arial</vt:lpstr>
      <vt:lpstr>Calibri</vt:lpstr>
      <vt:lpstr>Calibri Light</vt:lpstr>
      <vt:lpstr>Ink Free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2020-02-18T14:01:48Z</dcterms:created>
  <dcterms:modified xsi:type="dcterms:W3CDTF">2022-06-08T09:47:06Z</dcterms:modified>
</cp:coreProperties>
</file>