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192A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86" autoAdjust="0"/>
  </p:normalViewPr>
  <p:slideViewPr>
    <p:cSldViewPr snapToGrid="0">
      <p:cViewPr varScale="1">
        <p:scale>
          <a:sx n="81" d="100"/>
          <a:sy n="81" d="100"/>
        </p:scale>
        <p:origin x="126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47F6C-652A-4BA5-BD2A-27E71E014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8F98B8-26BF-4DB1-8EE2-7AB9B0F648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045B6-D089-44F3-BB8E-090C6BEB7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6F48D-F840-46F3-8061-EB43F1B78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9ABE8-271A-4168-AF2D-78820284E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791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886DF-C637-4812-BF1F-DF3BB5BBE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61DEF-B39E-4B5D-B5DC-996F69D42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4BE11-00D4-4A4B-B855-A4CA03F2E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D7FAF-B074-4783-A23B-3DBFC15F5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0F301-3E66-49D7-AC80-5D79D7E17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1830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0B7454-1690-45D1-97C4-6F20EC1B8B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8626E-371A-4802-9FCA-8031933C7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BC560-5692-4DD0-9F11-81C09EC14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720A1-F239-41BF-80D6-13491D8B4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02342-3D5A-404F-ABD3-5574D9989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6005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B3494-EC62-4DB5-B9CD-4C18A0CCB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2E654-73DC-4B9B-8EF0-E040E2E64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8E8A2-648B-428F-8C26-E3965FAFA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29/10/2021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A4A17-95F5-45D4-B824-F75BB2649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26E2D-7375-4520-A7B7-4E49DA821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670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DE4A4-0FA9-4EA2-BB66-8A6A722DB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5340B-5F5F-4019-8D08-37D499AB8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6EE52-8C1C-4DF7-94CC-0BBC999E7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29/10/2021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41F59-CAE0-4C1B-8A9C-C7E3D02E9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7E95D-9DD6-429A-982F-24D1AFD39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7552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DF67C-0B7F-4174-B194-2F163C71A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39DFB-040A-4F27-9DA3-BDEBA9EE4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1FCC4-1779-4FD6-94FB-CFABF05D5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29/10/2021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157AF-84E0-4B29-B95D-1132BCC79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951C8-48A2-4C52-B390-1ED38A011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8238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94613-7E30-4C60-B369-DA8299E33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C3B87-5809-47B1-B80B-5BB332AF29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AA2D37-0CCB-4E53-A099-1C9B7FFA0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FD772C-68B2-492E-9DA6-51FB9BA86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29/10/2021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468226-D6EC-4664-8015-81314BE8F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CDEA3-88A3-455B-B839-22F3D7450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796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53E52-C24B-4247-AB76-20A814B64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8590B-D40B-4B02-8C56-AACF28426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002576-EF23-4550-8B40-BB4E5920C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246DB4-8199-4A5A-BC48-4F8CABE670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63468C-CAC5-41B0-B85C-C045B46297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71ED4F-4C84-4A10-AAB5-A5D57F04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29/10/2021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B0A606-5AD4-4573-9761-E270C3820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031F45-A163-4DCF-9FBE-6A4010AB2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608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D10B4-CA3B-4370-9B9C-615516BB3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DCBECF-EF55-48C6-AB60-533B71CD4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29/10/2021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6959F5-F90A-4005-9C86-C099F2E0D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36814D-B3D3-4055-A47D-03C51DC86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315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48CF3C-8932-43E2-A3D0-47371CC0B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29/10/2021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18A89B-7D34-4106-97F6-6AA2DDDC8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E81C5-8E74-406E-8F88-EE84A6A03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4312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A9488-72EE-462C-87EF-BEB3F8754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C00C7-097E-49DB-89CB-991265B26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7B804D-EF0C-4BAD-B36B-67BCDCEB8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A90B4-EDE4-4F58-96BE-51C6F2392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29/10/2021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DBA11-4C68-4808-8FBC-9DA3D31AD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6693C-E1B8-4BC4-A553-8AD85659B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8939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618B2-3411-4249-A6BB-903031965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9374A-074C-45DB-A4CC-BA227985A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EF6E4-F7FE-453B-8900-9DE3FC76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831EA-B71F-4BDC-BF42-22344D482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7A3E6-4DB0-4FD5-AC1F-DA6DE2209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7793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379E6-6940-4BA4-A22D-0AC225FE0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593862-A517-4D41-8FBB-DE7A296377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D83B2-FBC4-4258-B876-1A0BA6E2B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DB6C7-97D6-4588-846F-77E7CDCE2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29/10/2021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058EC8-C460-4C7A-A319-24F6BAA57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F6FA3-55BE-4EBF-B692-A1249FD30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086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AC839-BF4A-41E2-B04D-EA3DE9C2B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943C6-34A0-485D-9F95-ACC124D876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E04B7-E886-459F-B957-43A35EAFB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29/10/2021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47CAB-111E-4212-A411-29FB61464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B4B44-6EF6-48A7-9E92-11D179868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155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3FDD8D-0413-445F-8946-EFF100150A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B1E6AC-5A6C-4DF1-BBDE-DBBE038EF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E5191-B8DA-4342-83BE-4DC2D8C56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29/10/2021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BF690-2E48-4401-9CB3-0C082C925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3CB52-E3E2-4F4C-A5F5-8B9622DC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9550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9E76-1B7C-48E1-A9D4-8DA8DB203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2A038-DB89-4EFD-AAAB-983505142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B6FBB-BBAD-4B76-B756-C98CDB4E0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5D599-BD35-414B-B854-37DB115D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0A67D-D313-43DD-98BE-B5C6751AC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5272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D869E-3DFE-458E-8AB2-041E47016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046C-CD82-4CB1-BA78-ADF57CA97D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450E8B-46D2-4CC7-A3C6-B7DF200CE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519E5-C4B1-4519-AAB6-2270806BA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738D1C-911D-4BC2-BCBF-032AB4BD6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47A7D5-41C8-4029-9D01-A51DFD8A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4880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1E494-D7EB-45E3-9155-9177F71E1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7515A-B93B-4D4F-A1A1-440FF394D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0E9FF7-8505-46A9-98E9-2A59B8B88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EFD44F-C4D4-4474-A1F1-BB6EC5E0D2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537A93-B98F-4303-9B74-040D54BBFE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183A33-35E7-49DD-B306-1569A7373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57F850-0A0A-4239-AAA3-C8EC38E08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0AD34D-B088-43D2-8371-0346B5BD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1387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2A101-1D68-44FF-86FB-C315F8E7F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213948-B68C-487B-A6EA-FC48EDA4F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D368AA-0584-48EB-A3C1-7EA0778E5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E4046-DBF5-4B9F-9B06-B7CA75D4C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5445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B47725-8FC4-46C3-A9B2-DAF57BCA6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524A79-7D31-46BC-B444-8DEFFEEB6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E9244-863E-4BAF-A281-A214CD738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706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E94C6-4032-423A-BB57-A480CC156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835AC-D689-487E-9A52-707F00570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1FBCA-736B-4BC7-B789-4FECDA94D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B8EC8B-FEE2-48CF-880B-272489BD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93FA5-C143-46A9-AC57-632CF1E7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AC558-6A6E-49F6-A873-A06127470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9418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EA41-5D4C-495D-BED5-469900B9A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9F8FA9-C722-4451-901F-85B6F7AA3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D8D62-B3E7-4331-B147-4A023056D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87325B-13CE-4512-9F24-CA079E4BD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04AE65-8B85-4B70-A869-C08D87B29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07B57-0162-42EC-8C2C-ABC447626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2824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57459D-18F1-4519-AAA6-36839595E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521C05-57AF-40F4-A849-0E6AF81A2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E6150-8CA9-42B4-A33C-09746A8EE2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03400-66A1-4420-8CD0-0F51B3B8126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BDAA9-F57C-490F-95BA-F5B6F41BF9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E14B0-992C-42B0-8428-9C0FED110F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74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5253CF-38E9-491B-B108-6639A82C0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797A4-9FD5-446F-879B-9DC8BEA48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AED35-AD83-4F64-8C7E-32E5EE9832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29/10/2021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0840C-4D5F-4C06-99FB-8CDC2A3FE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0A770-F23B-4040-BF75-BB7F0DC6B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628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oteinspector.com/images/money/money-qi58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creativecommons.org/licenses/by-nd/3.0/" TargetMode="External"/><Relationship Id="rId5" Type="http://schemas.openxmlformats.org/officeDocument/2006/relationships/hyperlink" Target="https://en.wikipedia.org/wiki/File:Autumn_forest.jpg" TargetMode="Externa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CB98DAB0-E95F-4459-A9BB-4BFB62D851D8}"/>
              </a:ext>
            </a:extLst>
          </p:cNvPr>
          <p:cNvSpPr txBox="1"/>
          <p:nvPr/>
        </p:nvSpPr>
        <p:spPr>
          <a:xfrm>
            <a:off x="0" y="-20746"/>
            <a:ext cx="12191999" cy="70788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Four Pillars of Wellbeing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1F0F82-CDB5-406A-9934-F172E16E91D6}"/>
              </a:ext>
            </a:extLst>
          </p:cNvPr>
          <p:cNvSpPr txBox="1"/>
          <p:nvPr/>
        </p:nvSpPr>
        <p:spPr>
          <a:xfrm>
            <a:off x="0" y="6045299"/>
            <a:ext cx="12192000" cy="8156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Supporting our employees through their wellbeing journey… </a:t>
            </a:r>
          </a:p>
          <a:p>
            <a:r>
              <a: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Information available on </a:t>
            </a:r>
            <a:r>
              <a:rPr lang="en-GB" sz="1900" b="1" dirty="0" err="1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Mytoolkit</a:t>
            </a:r>
            <a:r>
              <a: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/Employee Health &amp; Wellbeing/Four Pillars of Wellbeing</a:t>
            </a:r>
            <a:endParaRPr lang="en-GB" sz="1900" b="1" dirty="0">
              <a:solidFill>
                <a:schemeClr val="accent6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A2CCA9-2F84-4F20-9FFD-E5131C54D8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6674" y="4967692"/>
            <a:ext cx="1769081" cy="16404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1928606-18C4-48EF-AA82-D2885D3EA9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379" y="1155032"/>
            <a:ext cx="12047620" cy="38126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633972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6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530F52-2EE2-4629-81C9-53BB4C7CEC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5578"/>
            <a:ext cx="12192000" cy="6846843"/>
          </a:xfrm>
          <a:prstGeom prst="rect">
            <a:avLst/>
          </a:prstGeom>
          <a:blipFill>
            <a:blip r:embed="rId4">
              <a:extLs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a:blipFill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108BC9-CD7C-4CD7-A9E7-F0A284F17BA7}"/>
              </a:ext>
            </a:extLst>
          </p:cNvPr>
          <p:cNvSpPr txBox="1"/>
          <p:nvPr/>
        </p:nvSpPr>
        <p:spPr>
          <a:xfrm>
            <a:off x="0" y="-91353"/>
            <a:ext cx="12178133" cy="113877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Healthy Working Lives – Virtual Autumn Week </a:t>
            </a:r>
          </a:p>
          <a:p>
            <a:pPr algn="ctr"/>
            <a:r>
              <a:rPr lang="en-GB" sz="3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Talk Money : 8-12 November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CD43DF-2AF5-402D-BC92-CA97A55C7662}"/>
              </a:ext>
            </a:extLst>
          </p:cNvPr>
          <p:cNvSpPr txBox="1"/>
          <p:nvPr/>
        </p:nvSpPr>
        <p:spPr>
          <a:xfrm>
            <a:off x="-1" y="5978708"/>
            <a:ext cx="12192000" cy="89255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  <a:alpha val="6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GB" sz="28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Further information on any of these events visit: </a:t>
            </a:r>
            <a:r>
              <a:rPr lang="en-GB" sz="2400" b="1" dirty="0" err="1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Mytoolkit</a:t>
            </a: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/Employee Health and Wellbeing/Wellbeing Events or discuss further with your line manager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326880" y="309395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B58449-FB6A-4058-AB61-3EB727888470}"/>
              </a:ext>
            </a:extLst>
          </p:cNvPr>
          <p:cNvSpPr txBox="1"/>
          <p:nvPr/>
        </p:nvSpPr>
        <p:spPr>
          <a:xfrm>
            <a:off x="960868" y="6852421"/>
            <a:ext cx="102702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www.quoteinspector.com/images/money/money-qi58/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6" tooltip="https://creativecommons.org/licenses/by-nd/3.0/"/>
              </a:rPr>
              <a:t>CC BY-ND</a:t>
            </a:r>
            <a:endParaRPr lang="en-GB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F8E07A-A69F-49EE-8C60-FBF5A6F9FE20}"/>
              </a:ext>
            </a:extLst>
          </p:cNvPr>
          <p:cNvSpPr txBox="1"/>
          <p:nvPr/>
        </p:nvSpPr>
        <p:spPr>
          <a:xfrm>
            <a:off x="409508" y="1023137"/>
            <a:ext cx="1971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MV Boli" panose="02000500030200090000" pitchFamily="2" charset="0"/>
                <a:cs typeface="MV Boli" panose="02000500030200090000" pitchFamily="2" charset="0"/>
              </a:rPr>
              <a:t>Steps in Work Challenge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DCDF5F-0549-4703-B932-76F341D1FAC4}"/>
              </a:ext>
            </a:extLst>
          </p:cNvPr>
          <p:cNvSpPr txBox="1"/>
          <p:nvPr/>
        </p:nvSpPr>
        <p:spPr>
          <a:xfrm>
            <a:off x="10334752" y="2330296"/>
            <a:ext cx="1971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MV Boli" panose="02000500030200090000" pitchFamily="2" charset="0"/>
                <a:cs typeface="MV Boli" panose="02000500030200090000" pitchFamily="2" charset="0"/>
              </a:rPr>
              <a:t>Healthy Eating on a Budget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B21376-AF45-4C29-A7E3-75327876244F}"/>
              </a:ext>
            </a:extLst>
          </p:cNvPr>
          <p:cNvSpPr txBox="1"/>
          <p:nvPr/>
        </p:nvSpPr>
        <p:spPr>
          <a:xfrm>
            <a:off x="439386" y="3512093"/>
            <a:ext cx="37169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latin typeface="MV Boli" panose="02000500030200090000" pitchFamily="2" charset="0"/>
                <a:cs typeface="MV Boli" panose="02000500030200090000" pitchFamily="2" charset="0"/>
              </a:rPr>
              <a:t>Macmillian</a:t>
            </a:r>
            <a:r>
              <a:rPr lang="en-GB" sz="2000" dirty="0">
                <a:latin typeface="MV Boli" panose="02000500030200090000" pitchFamily="2" charset="0"/>
                <a:cs typeface="MV Boli" panose="02000500030200090000" pitchFamily="2" charset="0"/>
              </a:rPr>
              <a:t> @West Lothian Cancer Information &amp; Support Services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A355BD-25F2-4E0A-81B5-4B58AD88AEDE}"/>
              </a:ext>
            </a:extLst>
          </p:cNvPr>
          <p:cNvSpPr txBox="1"/>
          <p:nvPr/>
        </p:nvSpPr>
        <p:spPr>
          <a:xfrm>
            <a:off x="6300409" y="1664039"/>
            <a:ext cx="22062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MV Boli" panose="02000500030200090000" pitchFamily="2" charset="0"/>
                <a:cs typeface="MV Boli" panose="02000500030200090000" pitchFamily="2" charset="0"/>
              </a:rPr>
              <a:t>Physio-led desk based exercises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1D626C-AB86-40A3-8393-7EB524421ED1}"/>
              </a:ext>
            </a:extLst>
          </p:cNvPr>
          <p:cNvSpPr txBox="1"/>
          <p:nvPr/>
        </p:nvSpPr>
        <p:spPr>
          <a:xfrm>
            <a:off x="3313213" y="1192593"/>
            <a:ext cx="27758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MV Boli" panose="02000500030200090000" pitchFamily="2" charset="0"/>
                <a:cs typeface="MV Boli" panose="02000500030200090000" pitchFamily="2" charset="0"/>
              </a:rPr>
              <a:t>Exclusive discounted </a:t>
            </a:r>
            <a:r>
              <a:rPr lang="en-GB" sz="2000" dirty="0" err="1">
                <a:latin typeface="MV Boli" panose="02000500030200090000" pitchFamily="2" charset="0"/>
                <a:cs typeface="MV Boli" panose="02000500030200090000" pitchFamily="2" charset="0"/>
              </a:rPr>
              <a:t>Xcite</a:t>
            </a:r>
            <a:r>
              <a:rPr lang="en-GB" sz="2000" dirty="0">
                <a:latin typeface="MV Boli" panose="02000500030200090000" pitchFamily="2" charset="0"/>
                <a:cs typeface="MV Boli" panose="02000500030200090000" pitchFamily="2" charset="0"/>
              </a:rPr>
              <a:t> membership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358311-A784-48D1-B56D-3F43339FBEB7}"/>
              </a:ext>
            </a:extLst>
          </p:cNvPr>
          <p:cNvSpPr txBox="1"/>
          <p:nvPr/>
        </p:nvSpPr>
        <p:spPr>
          <a:xfrm>
            <a:off x="3436667" y="2382197"/>
            <a:ext cx="2863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MV Boli" panose="02000500030200090000" pitchFamily="2" charset="0"/>
                <a:cs typeface="MV Boli" panose="02000500030200090000" pitchFamily="2" charset="0"/>
              </a:rPr>
              <a:t>Free </a:t>
            </a:r>
            <a:r>
              <a:rPr lang="en-GB" sz="2000" dirty="0" err="1">
                <a:latin typeface="MV Boli" panose="02000500030200090000" pitchFamily="2" charset="0"/>
                <a:cs typeface="MV Boli" panose="02000500030200090000" pitchFamily="2" charset="0"/>
              </a:rPr>
              <a:t>Xcite</a:t>
            </a:r>
            <a:r>
              <a:rPr lang="en-GB" sz="2000" dirty="0">
                <a:latin typeface="MV Boli" panose="02000500030200090000" pitchFamily="2" charset="0"/>
                <a:cs typeface="MV Boli" panose="02000500030200090000" pitchFamily="2" charset="0"/>
              </a:rPr>
              <a:t> online, on demand exercise classes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0B8D18-C16E-41C1-80FB-8C59C3C25BB6}"/>
              </a:ext>
            </a:extLst>
          </p:cNvPr>
          <p:cNvSpPr txBox="1"/>
          <p:nvPr/>
        </p:nvSpPr>
        <p:spPr>
          <a:xfrm>
            <a:off x="794904" y="1948944"/>
            <a:ext cx="28904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MV Boli" panose="02000500030200090000" pitchFamily="2" charset="0"/>
                <a:cs typeface="MV Boli" panose="02000500030200090000" pitchFamily="2" charset="0"/>
              </a:rPr>
              <a:t>Carers of West Lothian Coffee Morning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7A36ECC-90E7-4767-9350-55DFD0975A79}"/>
              </a:ext>
            </a:extLst>
          </p:cNvPr>
          <p:cNvSpPr txBox="1"/>
          <p:nvPr/>
        </p:nvSpPr>
        <p:spPr>
          <a:xfrm>
            <a:off x="9610871" y="3703856"/>
            <a:ext cx="3190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MV Boli" panose="02000500030200090000" pitchFamily="2" charset="0"/>
                <a:cs typeface="MV Boli" panose="02000500030200090000" pitchFamily="2" charset="0"/>
              </a:rPr>
              <a:t>Jog Scotland mixed abilities classes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1454F40-253C-4EBB-878E-D1AA63C88196}"/>
              </a:ext>
            </a:extLst>
          </p:cNvPr>
          <p:cNvSpPr txBox="1"/>
          <p:nvPr/>
        </p:nvSpPr>
        <p:spPr>
          <a:xfrm>
            <a:off x="7974017" y="5061943"/>
            <a:ext cx="289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MV Boli" panose="02000500030200090000" pitchFamily="2" charset="0"/>
                <a:cs typeface="MV Boli" panose="02000500030200090000" pitchFamily="2" charset="0"/>
              </a:rPr>
              <a:t>Poverty Awareness</a:t>
            </a:r>
          </a:p>
        </p:txBody>
      </p:sp>
    </p:spTree>
    <p:extLst>
      <p:ext uri="{BB962C8B-B14F-4D97-AF65-F5344CB8AC3E}">
        <p14:creationId xmlns:p14="http://schemas.microsoft.com/office/powerpoint/2010/main" val="1190008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3|2.4|2.2|2.6|2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STXinwei</vt:lpstr>
      <vt:lpstr>Arial</vt:lpstr>
      <vt:lpstr>Calibri</vt:lpstr>
      <vt:lpstr>Calibri Light</vt:lpstr>
      <vt:lpstr>Ink Free</vt:lpstr>
      <vt:lpstr>MV Boli</vt:lpstr>
      <vt:lpstr>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2020-02-18T14:01:48Z</dcterms:created>
  <dcterms:modified xsi:type="dcterms:W3CDTF">2021-10-29T16:12:02Z</dcterms:modified>
</cp:coreProperties>
</file>